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16431617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№328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543800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ноября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ноября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ноября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40619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ноября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25 ноября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утром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1 мороза-1 тепла, днём 2-4 тепла.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26 ноября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25 ноября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26 ноября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1-3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3064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17594</TotalTime>
  <Words>604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2882</cp:revision>
  <cp:lastPrinted>2021-07-01T03:56:27Z</cp:lastPrinted>
  <dcterms:created xsi:type="dcterms:W3CDTF">2018-03-27T06:03:00Z</dcterms:created>
  <dcterms:modified xsi:type="dcterms:W3CDTF">2022-11-24T10:26:35Z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