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8399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ночью и утром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Без осадков. Временами туман.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7034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2823</cp:revision>
  <cp:lastPrinted>2022-11-24T06:30:42Z</cp:lastPrinted>
  <dcterms:created xsi:type="dcterms:W3CDTF">2018-03-27T06:03:00Z</dcterms:created>
  <dcterms:modified xsi:type="dcterms:W3CDTF">2022-11-24T10:06:00Z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