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19481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юго-западный 8-13 м/с. Температура воздуха ночью 3-5,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воздуха 2-4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70369" y="32204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</a:t>
            </a:r>
            <a:r>
              <a:rPr lang="kk-KZ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СЛЕДУЮЩИХ </a:t>
            </a:r>
            <a:r>
              <a:rPr lang="kk-KZ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12974</TotalTime>
  <Words>641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2473</cp:revision>
  <cp:lastPrinted>2021-07-01T03:56:27Z</cp:lastPrinted>
  <dcterms:created xsi:type="dcterms:W3CDTF">2018-03-27T06:03:00Z</dcterms:created>
  <dcterms:modified xsi:type="dcterms:W3CDTF">2022-11-24T10:29:05Z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