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0812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25, ночью 26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32245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восточный, юго-восточный 9-14, днем порывы 15-18 м/с. Температура воздуха ночью 4-6,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26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9-14, порывы 15-20 м/с. Температура воздуха ночью 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15926</TotalTime>
  <Words>608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2481</cp:revision>
  <cp:lastPrinted>2021-10-15T03:50:29Z</cp:lastPrinted>
  <dcterms:created xsi:type="dcterms:W3CDTF">2018-03-27T06:03:00Z</dcterms:created>
  <dcterms:modified xsi:type="dcterms:W3CDTF">2022-11-24T09:03:46Z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