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438202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10 ч. 25 ноября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и утром снег, туман, поземок. Ветер 9-14 м/с. Температура воздуха ночью и днем 10-12 мороза, днем с дальнейшим понижением.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ноября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22-24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390223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14216</TotalTime>
  <Words>555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2425</cp:revision>
  <cp:lastPrinted>2021-07-01T03:56:27Z</cp:lastPrinted>
  <dcterms:created xsi:type="dcterms:W3CDTF">2018-03-27T06:03:00Z</dcterms:created>
  <dcterms:modified xsi:type="dcterms:W3CDTF">2022-11-24T09:32:11Z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