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88288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09730"/>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Таңертең және күндіз қар. Күндіз бұрқасын. Солтүстік-шығыстан жел соғады, күші 9-14, күндіз екпіні 15-18 м/с. Ауа температурасы түнде 14-16, күндіз</a:t>
            </a:r>
            <a:r>
              <a:rPr lang="kk-KZ" sz="1100" dirty="0">
                <a:latin typeface="Times New Roman" panose="02020603050405020304" pitchFamily="18" charset="0"/>
                <a:ea typeface="Times New Roman" panose="02020603050405020304" pitchFamily="18" charset="0"/>
              </a:rPr>
              <a:t> 9-11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23-25</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17960</TotalTime>
  <Words>570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2985</cp:revision>
  <cp:lastPrinted>2022-05-31T05:49:59Z</cp:lastPrinted>
  <dcterms:created xsi:type="dcterms:W3CDTF">2018-03-27T06:03:00Z</dcterms:created>
  <dcterms:modified xsi:type="dcterms:W3CDTF">2022-11-24T09:42:16Z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