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26612445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328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</a:t>
            </a:r>
            <a:r>
              <a:rPr lang="ru-RU" alt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2057886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261618"/>
            <a:ext cx="4798916" cy="169277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25 ноября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ноября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25 ноября 2022 г.</a:t>
            </a:r>
          </a:p>
          <a:p>
            <a:pPr lvl="0" algn="just"/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Утром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днем снег. Днем метель. Ветер северо-восточный 9-14, днем порывы 15-18 м/с. Температура воздуха ночью 14-16, днем 9-11 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ноября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ноября до 09 ч. 26 ноября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северный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23-25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ru-KZ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25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, </a:t>
            </a:r>
            <a:r>
              <a:rPr lang="ru-RU" altLang="en-US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68875" y="2852936"/>
            <a:ext cx="4804191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18074</TotalTime>
  <Words>621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2938</cp:revision>
  <cp:lastPrinted>2021-11-30T05:55:24Z</cp:lastPrinted>
  <dcterms:created xsi:type="dcterms:W3CDTF">2018-03-27T06:03:00Z</dcterms:created>
  <dcterms:modified xsi:type="dcterms:W3CDTF">2022-11-24T09:42:31Z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