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627011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57065" y="2284045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14814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(дождь, снег).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с переходом на 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30534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14822</TotalTime>
  <Words>608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2501</cp:revision>
  <cp:lastPrinted>2021-07-01T03:56:27Z</cp:lastPrinted>
  <dcterms:created xsi:type="dcterms:W3CDTF">2018-03-27T06:03:00Z</dcterms:created>
  <dcterms:modified xsi:type="dcterms:W3CDTF">2022-11-24T10:07:33Z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