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3451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15873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Днем снег, метель.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днем порывы 15-20 м/с. Температура воздуха ночью 13-15°, днем 3-5°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631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2650</cp:revision>
  <cp:lastPrinted>2021-10-18T15:52:53Z</cp:lastPrinted>
  <dcterms:created xsi:type="dcterms:W3CDTF">2018-03-27T06:03:00Z</dcterms:created>
  <dcterms:modified xsi:type="dcterms:W3CDTF">2022-11-24T10:24:52Z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