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57" autoAdjust="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97053496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№328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небольшие осадки (дождь, снег). В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етер западный, северо-западный 9-14, днем порывы 15-20 м/с. Температура воздуха ночью и днем 0-2 тепла.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без осадков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6-11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67737"/>
            <a:ext cx="4814335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ноября,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2999287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1"/>
            <a:ext cx="4294190" cy="1712097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1720" y="4280161"/>
              <a:ext cx="1896673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14774</TotalTime>
  <Words>565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2504</cp:revision>
  <cp:lastPrinted>2021-07-01T03:56:27Z</cp:lastPrinted>
  <dcterms:created xsi:type="dcterms:W3CDTF">2018-03-27T06:03:00Z</dcterms:created>
  <dcterms:modified xsi:type="dcterms:W3CDTF">2022-11-24T09:29:26Z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