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04666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a:t>
            </a:r>
            <a:r>
              <a:rPr lang="en-US" altLang="ru-RU" sz="1200" b="1" smtClean="0">
                <a:latin typeface="Times New Roman" pitchFamily="18" charset="0"/>
                <a:cs typeface="Times New Roman" pitchFamily="18" charset="0"/>
              </a:rPr>
              <a:t>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716513"/>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a:t>
            </a:r>
            <a:r>
              <a:rPr lang="en-US" sz="1200" b="1" dirty="0" smtClean="0">
                <a:latin typeface="Times New Roman" pitchFamily="18" charset="0"/>
                <a:cs typeface="Times New Roman" pitchFamily="18" charset="0"/>
              </a:rPr>
              <a:t>5</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lnSpc>
                <a:spcPct val="107000"/>
              </a:lnSpc>
              <a:spcAft>
                <a:spcPts val="0"/>
              </a:spcAft>
            </a:pP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Түнде және </a:t>
            </a:r>
            <a:r>
              <a:rPr lang="kk-KZ" sz="1200" dirty="0" smtClean="0">
                <a:solidFill>
                  <a:prstClr val="black"/>
                </a:solidFill>
                <a:latin typeface="Times New Roman" pitchFamily="18" charset="0"/>
                <a:ea typeface="Calibri"/>
                <a:cs typeface="Times New Roman" pitchFamily="18" charset="0"/>
              </a:rPr>
              <a:t>таңертең</a:t>
            </a:r>
            <a:r>
              <a:rPr lang="ru-RU"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тұман түседі.</a:t>
            </a:r>
            <a:r>
              <a:rPr lang="kk-KZ" sz="1200" dirty="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pitchFamily="18" charset="0"/>
                <a:ea typeface="Times New Roman"/>
                <a:cs typeface="Times New Roman" pitchFamily="18" charset="0"/>
              </a:rPr>
              <a:t>Оңтүстік-батыстан жел соғады</a:t>
            </a:r>
            <a:r>
              <a:rPr lang="kk-KZ" sz="1200" dirty="0" smtClean="0">
                <a:solidFill>
                  <a:prstClr val="black"/>
                </a:solidFill>
                <a:latin typeface="Times New Roman" pitchFamily="18" charset="0"/>
                <a:ea typeface="Calibri"/>
                <a:cs typeface="Times New Roman" pitchFamily="18" charset="0"/>
              </a:rPr>
              <a:t>, күші </a:t>
            </a:r>
            <a:r>
              <a:rPr lang="kk-KZ" sz="1200" dirty="0" smtClean="0">
                <a:solidFill>
                  <a:prstClr val="black"/>
                </a:solidFill>
                <a:latin typeface="Times New Roman" pitchFamily="18" charset="0"/>
                <a:cs typeface="Times New Roman" pitchFamily="18" charset="0"/>
              </a:rPr>
              <a:t>9-14, түнде және таңертең 15-20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a:t>
            </a:r>
            <a:r>
              <a:rPr lang="en-US" sz="1200" b="1" dirty="0" smtClean="0">
                <a:solidFill>
                  <a:prstClr val="black"/>
                </a:solidFill>
                <a:latin typeface="Times New Roman" panose="02020603050405020304" pitchFamily="18" charset="0"/>
                <a:cs typeface="Times New Roman" panose="02020603050405020304" pitchFamily="18" charset="0"/>
              </a:rPr>
              <a:t>5</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a:t>
            </a:r>
            <a:r>
              <a:rPr lang="en-US"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cs typeface="Times New Roman" pitchFamily="18" charset="0"/>
              </a:rPr>
              <a:t>   Жауын-шашынсыз. Кей уақытта тұман түседі.</a:t>
            </a:r>
            <a:r>
              <a:rPr lang="kk-KZ" sz="1200" dirty="0" smtClean="0">
                <a:solidFill>
                  <a:prstClr val="black"/>
                </a:solidFill>
                <a:latin typeface="Times New Roman" pitchFamily="18" charset="0"/>
                <a:ea typeface="Times New Roman"/>
                <a:cs typeface="Times New Roman" pitchFamily="18" charset="0"/>
              </a:rPr>
              <a:t> Солтүстік-батыстан </a:t>
            </a:r>
            <a:r>
              <a:rPr lang="kk-KZ" sz="1200" dirty="0">
                <a:solidFill>
                  <a:prstClr val="black"/>
                </a:solidFill>
                <a:latin typeface="Times New Roman"/>
                <a:ea typeface="Calibri"/>
              </a:rPr>
              <a:t>жел соғады, </a:t>
            </a:r>
            <a:r>
              <a:rPr lang="kk-KZ" sz="1200">
                <a:solidFill>
                  <a:prstClr val="black"/>
                </a:solidFill>
                <a:latin typeface="Times New Roman"/>
                <a:ea typeface="Calibri"/>
              </a:rPr>
              <a:t>күші </a:t>
            </a:r>
            <a:r>
              <a:rPr lang="kk-KZ" sz="120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0-2 градус жылы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14356</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2802</cp:revision>
  <cp:lastPrinted>2022-11-24T06:35:13Z</cp:lastPrinted>
  <dcterms:created xsi:type="dcterms:W3CDTF">2018-03-27T06:03:00Z</dcterms:created>
  <dcterms:modified xsi:type="dcterms:W3CDTF">2022-11-24T10:05:50Z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