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77376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25 ноября2022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Кей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уақытта тұман.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Ветер западный 5-10 м/с. Температура воздуха ночью 1-3, днем 7-9 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ноября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25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й 6-11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1 мороза-1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С. Тастаева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24.11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11:33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13768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2452</cp:revision>
  <cp:lastPrinted>2021-07-01T03:56:27Z</cp:lastPrinted>
  <dcterms:created xsi:type="dcterms:W3CDTF">2018-03-27T06:03:00Z</dcterms:created>
  <dcterms:modified xsi:type="dcterms:W3CDTF">2022-11-24T09:40:57Z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