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7761597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316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ноябрь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ноября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2022 г.</a:t>
            </a:r>
          </a:p>
          <a:p>
            <a:pPr lvl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нег, метель.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и днем 10-12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ноября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25 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26 ноября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северо-восточный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23-25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ноября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0030913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ноября, ночью 26 ноября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8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15900</TotalTime>
  <Words>572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2541</cp:revision>
  <cp:lastPrinted>2021-07-01T03:56:27Z</cp:lastPrinted>
  <dcterms:created xsi:type="dcterms:W3CDTF">2018-03-27T06:03:00Z</dcterms:created>
  <dcterms:modified xsi:type="dcterms:W3CDTF">2022-11-24T09:33:53Z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