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8828816"/>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24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25 қарашаға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uz-Cyrl-U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8-13 м/с. Ауа температурасы түнде 3-5, күндіз 10-12 градус жылы болады.</a:t>
            </a:r>
            <a:endParaRPr lang="ru-RU" sz="12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26 қарашаға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25 қарашадан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26 қарашаға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uz-Cyrl-UZ" sz="1200" dirty="0" smtClean="0">
                <a:latin typeface="Times New Roman" pitchFamily="18" charset="0"/>
                <a:cs typeface="Times New Roman" pitchFamily="18" charset="0"/>
              </a:rPr>
              <a:t>. Шығыстан </a:t>
            </a:r>
            <a:r>
              <a:rPr lang="kk-KZ" sz="1200" dirty="0" smtClean="0">
                <a:latin typeface="Times New Roman" pitchFamily="18" charset="0"/>
                <a:cs typeface="Times New Roman" pitchFamily="18" charset="0"/>
              </a:rPr>
              <a:t>жел соғады, күші 8-13 м/с.  Ауа </a:t>
            </a:r>
            <a:r>
              <a:rPr lang="kk-KZ" sz="1200" smtClean="0">
                <a:latin typeface="Times New Roman" pitchFamily="18" charset="0"/>
                <a:cs typeface="Times New Roman" pitchFamily="18" charset="0"/>
              </a:rPr>
              <a:t>температурасы 2-4 </a:t>
            </a:r>
            <a:r>
              <a:rPr lang="kk-KZ" sz="1200" dirty="0" smtClean="0">
                <a:latin typeface="Times New Roman" pitchFamily="18" charset="0"/>
                <a:cs typeface="Times New Roman" pitchFamily="18" charset="0"/>
              </a:rPr>
              <a:t>градус жылы болады</a:t>
            </a:r>
            <a:r>
              <a:rPr lang="kk-KZ"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77032" y="2344616"/>
            <a:ext cx="4680169"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TextBox 2"/>
          <p:cNvSpPr txBox="1">
            <a:spLocks noChangeArrowheads="1"/>
          </p:cNvSpPr>
          <p:nvPr/>
        </p:nvSpPr>
        <p:spPr bwMode="auto">
          <a:xfrm>
            <a:off x="122238" y="127000"/>
            <a:ext cx="483076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200" b="1" dirty="0">
                <a:solidFill>
                  <a:srgbClr val="000000"/>
                </a:solidFill>
                <a:latin typeface="Times New Roman" panose="02020603050405020304" pitchFamily="18" charset="0"/>
                <a:cs typeface="Times New Roman" panose="02020603050405020304" pitchFamily="18" charset="0"/>
                <a:sym typeface="+mn-ea"/>
              </a:rPr>
              <a:t>ӘР ТҮРЛІ ДӘРЕЖЕЛІ НМУ ТУРАЛЫ ЕСКЕРТУЛЕР</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КЕЗДЕ КЕЛЕСІ ШАРАЛАРДЫ ҰСТАНУ </a:t>
            </a:r>
            <a:r>
              <a:rPr lang="ru-RU" altLang="ru-RU" sz="1200" b="1">
                <a:solidFill>
                  <a:srgbClr val="000000"/>
                </a:solidFill>
                <a:latin typeface="Times New Roman" panose="02020603050405020304" pitchFamily="18" charset="0"/>
                <a:cs typeface="Times New Roman" panose="02020603050405020304" pitchFamily="18" charset="0"/>
                <a:sym typeface="+mn-ea"/>
              </a:rPr>
              <a:t/>
            </a:r>
            <a:br>
              <a:rPr lang="ru-RU" altLang="ru-RU" sz="1200" b="1">
                <a:solidFill>
                  <a:srgbClr val="000000"/>
                </a:solidFill>
                <a:latin typeface="Times New Roman" panose="02020603050405020304" pitchFamily="18" charset="0"/>
                <a:cs typeface="Times New Roman" panose="02020603050405020304" pitchFamily="18" charset="0"/>
                <a:sym typeface="+mn-ea"/>
              </a:rPr>
            </a:br>
            <a:r>
              <a:rPr lang="ru-RU" altLang="ru-RU" sz="1200" b="1" smtClean="0">
                <a:solidFill>
                  <a:srgbClr val="000000"/>
                </a:solidFill>
                <a:latin typeface="Times New Roman" panose="02020603050405020304" pitchFamily="18" charset="0"/>
                <a:cs typeface="Times New Roman" panose="02020603050405020304" pitchFamily="18" charset="0"/>
                <a:sym typeface="+mn-ea"/>
              </a:rPr>
              <a:t>ҰСЫНЫЛАДЫ</a:t>
            </a:r>
          </a:p>
          <a:p>
            <a:pPr algn="ctr">
              <a:spcBef>
                <a:spcPct val="0"/>
              </a:spcBef>
              <a:buFontTx/>
              <a:buNone/>
            </a:pP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ct val="0"/>
              </a:spcBef>
              <a:buFontTx/>
              <a:buNone/>
            </a:pPr>
            <a:r>
              <a:rPr lang="ru-RU" altLang="ru-RU" sz="1200" dirty="0">
                <a:latin typeface="Times New Roman" panose="02020603050405020304" pitchFamily="18" charset="0"/>
                <a:cs typeface="Times New Roman" panose="02020603050405020304" pitchFamily="18" charset="0"/>
              </a:rPr>
              <a:t>-</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әсіресе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автотрассалардың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немесе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басқа</a:t>
            </a:r>
            <a:r>
              <a:rPr lang="ru-RU" altLang="ru-RU" sz="1200" dirty="0">
                <a:latin typeface="Times New Roman" panose="02020603050405020304" pitchFamily="18" charset="0"/>
                <a:cs typeface="Times New Roman" panose="02020603050405020304" pitchFamily="18" charset="0"/>
              </a:rPr>
              <a:t> да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көздерінің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жанында</a:t>
            </a:r>
            <a:r>
              <a:rPr lang="ru-RU" altLang="ru-RU" sz="1200" dirty="0">
                <a:latin typeface="Times New Roman" panose="02020603050405020304" pitchFamily="18" charset="0"/>
                <a:cs typeface="Times New Roman" panose="02020603050405020304" pitchFamily="18" charset="0"/>
              </a:rPr>
              <a:t> болу </a:t>
            </a:r>
            <a:r>
              <a:rPr lang="ru-RU" altLang="ru-RU" sz="1200" dirty="0" err="1">
                <a:latin typeface="Times New Roman" panose="02020603050405020304" pitchFamily="18" charset="0"/>
                <a:cs typeface="Times New Roman" panose="02020603050405020304" pitchFamily="18" charset="0"/>
              </a:rPr>
              <a:t>уақытын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қысқарту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Балалар</a:t>
            </a:r>
            <a:r>
              <a:rPr lang="ru-RU" altLang="ru-RU" sz="1200" dirty="0">
                <a:latin typeface="Times New Roman" panose="02020603050405020304" pitchFamily="18" charset="0"/>
                <a:cs typeface="Times New Roman" panose="02020603050405020304" pitchFamily="18" charset="0"/>
              </a:rPr>
              <a:t> мен </a:t>
            </a:r>
            <a:r>
              <a:rPr lang="ru-RU" altLang="ru-RU" sz="1200" dirty="0" err="1">
                <a:latin typeface="Times New Roman" panose="02020603050405020304" pitchFamily="18" charset="0"/>
                <a:cs typeface="Times New Roman" panose="02020603050405020304" pitchFamily="18" charset="0"/>
              </a:rPr>
              <a:t>жүкті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әйелдер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серуендеуден</a:t>
            </a:r>
            <a:r>
              <a:rPr lang="ru-RU" altLang="ru-RU" sz="1200" dirty="0">
                <a:latin typeface="Times New Roman" panose="02020603050405020304" pitchFamily="18" charset="0"/>
                <a:cs typeface="Times New Roman" panose="02020603050405020304" pitchFamily="18" charset="0"/>
              </a:rPr>
              <a:t> бас </a:t>
            </a:r>
            <a:r>
              <a:rPr lang="ru-RU" altLang="ru-RU" sz="1200" dirty="0" err="1">
                <a:latin typeface="Times New Roman" panose="02020603050405020304" pitchFamily="18" charset="0"/>
                <a:cs typeface="Times New Roman" panose="02020603050405020304" pitchFamily="18" charset="0"/>
              </a:rPr>
              <a:t>тартуы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керек</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өкпенің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жүрек-қан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тамырлары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аллергиялық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созылмалы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ауруларынан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зардап</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шегетін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адамдарда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кезде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өзімен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бірге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дәрілік</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препараттар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физикалық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белсенділікті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шектеңіз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Жабық</a:t>
            </a:r>
            <a:r>
              <a:rPr lang="ru-RU" altLang="ru-RU" sz="1200" dirty="0">
                <a:latin typeface="Times New Roman" panose="02020603050405020304" pitchFamily="18" charset="0"/>
                <a:cs typeface="Times New Roman" panose="02020603050405020304" pitchFamily="18" charset="0"/>
              </a:rPr>
              <a:t> спорт </a:t>
            </a:r>
            <a:r>
              <a:rPr lang="ru-RU" altLang="ru-RU" sz="1200" dirty="0" err="1">
                <a:latin typeface="Times New Roman" panose="02020603050405020304" pitchFamily="18" charset="0"/>
                <a:cs typeface="Times New Roman" panose="02020603050405020304" pitchFamily="18" charset="0"/>
              </a:rPr>
              <a:t>кешендерінде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шынықтыру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спортпен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айналысу</a:t>
            </a:r>
            <a:r>
              <a:rPr lang="ru-RU" altLang="ru-RU" sz="1200" dirty="0">
                <a:latin typeface="Times New Roman" panose="02020603050405020304" pitchFamily="18" charset="0"/>
                <a:cs typeface="Times New Roman" panose="02020603050405020304" pitchFamily="18" charset="0"/>
              </a:rPr>
              <a:t>.</a:t>
            </a:r>
            <a:endParaRPr lang="ru-RU" altLang="ru-RU" sz="1200"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13348</TotalTime>
  <Words>577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2592</cp:revision>
  <cp:lastPrinted>2021-07-01T03:56:27Z</cp:lastPrinted>
  <dcterms:created xsi:type="dcterms:W3CDTF">2018-03-27T06:03:00Z</dcterms:created>
  <dcterms:modified xsi:type="dcterms:W3CDTF">2022-11-24T10:28:45Z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