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2732DF0-F451-445C-A446-ABF1D59224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72FB9-CA22-44C2-AF08-512904F435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8A811-5879-46BA-8B05-DD176C9A2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F74C0-183A-4F8F-AA2D-84F9D49642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9EFBA-D3EE-417B-8385-631105987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F5C8E-BFFE-42EF-B607-47E0A2657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A5496-1189-4799-AB6A-32343C4625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6580-B81D-4139-8B01-B5571DD9D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A7B7-4C6B-4CE7-8FF9-FA4657BDBA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7ACF9-11BA-48E4-913A-F37D6983B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E585D-3A7D-4211-B087-95E784CB17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F8DF2-D1C9-47F0-8E34-40CA3E1A59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3DF3A79-F31E-4D14-810C-DEDDBD218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2-7 м/с. Температура воздуха ночью 2-4, днем 12-14 тепла.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ноября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>
                <a:solidFill>
                  <a:schemeClr val="tx1"/>
                </a:solidFill>
              </a:rPr>
              <a:t>временами осадки (дождь, снег).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Ветер 3-8 м/с.Температура воздуха 0-2 тепла.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25 ноября, ночью 26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55768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14742</TotalTime>
  <Words>796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2828</cp:revision>
  <cp:lastPrinted>2021-07-01T09:11:30Z</cp:lastPrinted>
  <dcterms:created xsi:type="dcterms:W3CDTF">2018-03-27T06:03:00Z</dcterms:created>
  <dcterms:modified xsi:type="dcterms:W3CDTF">2022-11-24T09:09:03Z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