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404664"/>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25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қар, жаяу бұрқасын. Солтүстік-шығыстан жел соғады, күші 9-14, екпіні 15-20 м/с. Ауа температурасы  түнде  және күндіз 13-15 градус аяз..</a:t>
            </a:r>
            <a:endParaRPr lang="kk-KZ" sz="1100" dirty="0">
              <a:latin typeface="Times New Roman" pitchFamily="18" charset="0"/>
              <a:cs typeface="Times New Roman" pitchFamily="18" charset="0"/>
            </a:endParaRPr>
          </a:p>
          <a:p>
            <a:pPr indent="182563" algn="ct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Солтүстік-шығыстан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36584" y="2156183"/>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13131</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2466</cp:revision>
  <cp:lastPrinted>2021-07-01T03:56:27Z</cp:lastPrinted>
  <dcterms:created xsi:type="dcterms:W3CDTF">2018-03-27T06:03:00Z</dcterms:created>
  <dcterms:modified xsi:type="dcterms:W3CDTF">2022-11-24T09:44:04Z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