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84448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24, ночью 25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6330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25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15912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2478</cp:revision>
  <cp:lastPrinted>2021-10-15T03:50:29Z</cp:lastPrinted>
  <dcterms:created xsi:type="dcterms:W3CDTF">2018-03-27T06:03:00Z</dcterms:created>
  <dcterms:modified xsi:type="dcterms:W3CDTF">2022-11-23T08:37:57Z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