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114"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327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23 </a:t>
            </a:r>
            <a:r>
              <a:rPr lang="kk-KZ" sz="1200" b="1" dirty="0" smtClean="0">
                <a:latin typeface="Times New Roman" pitchFamily="18" charset="0"/>
                <a:cs typeface="Times New Roman" pitchFamily="18" charset="0"/>
              </a:rPr>
              <a:t>қараша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148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sp>
        <p:nvSpPr>
          <p:cNvPr id="20" name="Прямоугольник 19"/>
          <p:cNvSpPr/>
          <p:nvPr/>
        </p:nvSpPr>
        <p:spPr>
          <a:xfrm>
            <a:off x="4952999" y="114300"/>
            <a:ext cx="4824413" cy="1908215"/>
          </a:xfrm>
          <a:prstGeom prst="rect">
            <a:avLst/>
          </a:prstGeom>
        </p:spPr>
        <p:txBody>
          <a:bodyPr wrap="square">
            <a:spAutoFit/>
          </a:bodyPr>
          <a:lstStyle/>
          <a:p>
            <a:pPr algn="ctr"/>
            <a:r>
              <a:rPr lang="kk-KZ" altLang="ru-RU" sz="1200" b="1" dirty="0" smtClean="0">
                <a:latin typeface="Times New Roman" panose="02020603050405020304" pitchFamily="18" charset="0"/>
                <a:cs typeface="Times New Roman" panose="02020603050405020304" pitchFamily="18" charset="0"/>
              </a:rPr>
              <a:t>24 қарашаға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23</a:t>
            </a:r>
            <a:r>
              <a:rPr lang="kk-KZ" sz="1100" b="1" dirty="0" smtClean="0">
                <a:latin typeface="Times New Roman" pitchFamily="18" charset="0"/>
                <a:cs typeface="Times New Roman" pitchFamily="18" charset="0"/>
              </a:rPr>
              <a:t> қараша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24 </a:t>
            </a:r>
            <a:r>
              <a:rPr lang="kk-KZ" sz="1100" b="1" dirty="0" smtClean="0">
                <a:latin typeface="Times New Roman" pitchFamily="18" charset="0"/>
                <a:cs typeface="Times New Roman" pitchFamily="18" charset="0"/>
              </a:rPr>
              <a:t>қараша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 Солтүстік-шығыстан жел соғады, күші 5-10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a:t>
            </a:r>
            <a:r>
              <a:rPr lang="kk-KZ" sz="1200" dirty="0" smtClean="0">
                <a:latin typeface="Times New Roman" pitchFamily="18" charset="0"/>
                <a:ea typeface="Times New Roman KZ" pitchFamily="18" charset="0"/>
                <a:cs typeface="Times New Roman" pitchFamily="18" charset="0"/>
                <a:sym typeface="+mn-ea"/>
              </a:rPr>
              <a:t>1-3 градус аяз</a:t>
            </a:r>
            <a:r>
              <a:rPr lang="kk-KZ" sz="1200" dirty="0" smtClean="0">
                <a:latin typeface="Times New Roman" pitchFamily="18" charset="0"/>
                <a:cs typeface="Times New Roman" pitchFamily="18" charset="0"/>
              </a:rPr>
              <a:t>, күндіз 4-6 градус жылы.</a:t>
            </a:r>
          </a:p>
          <a:p>
            <a:r>
              <a:rPr lang="kk-KZ" altLang="ru-RU" sz="1200" b="1" dirty="0" smtClean="0">
                <a:latin typeface="Times New Roman" pitchFamily="18" charset="0"/>
                <a:ea typeface="Times New Roman KZ" pitchFamily="18" charset="0"/>
                <a:cs typeface="Times New Roman" pitchFamily="18" charset="0"/>
              </a:rPr>
              <a:t>                                                25</a:t>
            </a:r>
            <a:r>
              <a:rPr lang="kk-KZ" sz="1200" b="1" dirty="0" smtClean="0">
                <a:latin typeface="Times New Roman KZ" pitchFamily="18" charset="0"/>
                <a:ea typeface="Times New Roman KZ" pitchFamily="18" charset="0"/>
              </a:rPr>
              <a:t> қарашаға</a:t>
            </a:r>
            <a:endParaRPr lang="kk-KZ" sz="1200" b="1" dirty="0" smtClean="0">
              <a:latin typeface="Times New Roman KZ" pitchFamily="18" charset="0"/>
              <a:ea typeface="Times New Roman KZ" pitchFamily="18" charset="0"/>
              <a:cs typeface="Times New Roman" pitchFamily="18" charset="0"/>
            </a:endParaRP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24 </a:t>
            </a:r>
            <a:r>
              <a:rPr lang="kk-KZ" sz="1100" b="1" dirty="0" smtClean="0">
                <a:latin typeface="Times New Roman" pitchFamily="18" charset="0"/>
                <a:cs typeface="Times New Roman" pitchFamily="18" charset="0"/>
              </a:rPr>
              <a:t>қараша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KZ" pitchFamily="18" charset="0"/>
                <a:ea typeface="Times New Roman KZ" pitchFamily="18" charset="0"/>
                <a:cs typeface="Times New Roman" pitchFamily="18" charset="0"/>
              </a:rPr>
              <a:t>25</a:t>
            </a:r>
            <a:r>
              <a:rPr lang="kk-KZ" sz="1100" b="1" dirty="0" smtClean="0">
                <a:latin typeface="Times New Roman KZ" pitchFamily="18" charset="0"/>
                <a:ea typeface="Times New Roman KZ" pitchFamily="18" charset="0"/>
              </a:rPr>
              <a:t> қараша</a:t>
            </a:r>
            <a:endParaRPr lang="kk-KZ" altLang="ru-RU" sz="1100" b="1" dirty="0" smtClean="0">
              <a:latin typeface="Times New Roman" pitchFamily="18" charset="0"/>
              <a:ea typeface="Times New Roman KZ" pitchFamily="18" charset="0"/>
              <a:cs typeface="Times New Roman" pitchFamily="18" charset="0"/>
            </a:endParaRPr>
          </a:p>
          <a:p>
            <a:pPr algn="ct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3-8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0-2 градус </a:t>
            </a:r>
            <a:r>
              <a:rPr lang="ru-RU" sz="1200" dirty="0" err="1" smtClean="0">
                <a:latin typeface="Times New Roman" pitchFamily="18" charset="0"/>
                <a:ea typeface="Times New Roman KZ" pitchFamily="18" charset="0"/>
                <a:cs typeface="Times New Roman" pitchFamily="18" charset="0"/>
                <a:sym typeface="+mn-ea"/>
              </a:rPr>
              <a:t>жылы</a:t>
            </a:r>
            <a:r>
              <a:rPr lang="kk-KZ" sz="1200" dirty="0" smtClean="0">
                <a:latin typeface="Times New Roman" pitchFamily="18" charset="0"/>
                <a:ea typeface="Times New Roman KZ" pitchFamily="18" charset="0"/>
                <a:cs typeface="Times New Roman" pitchFamily="18" charset="0"/>
                <a:sym typeface="+mn-ea"/>
              </a:rPr>
              <a:t>.</a:t>
            </a:r>
            <a:r>
              <a:rPr lang="kk-KZ" sz="1200" dirty="0" smtClean="0"/>
              <a:t> </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24</a:t>
            </a:r>
            <a:r>
              <a:rPr lang="kk-KZ" altLang="ru-RU" sz="1200" dirty="0" smtClean="0">
                <a:solidFill>
                  <a:schemeClr val="tx1"/>
                </a:solidFill>
                <a:latin typeface="Times New Roman" pitchFamily="18" charset="0"/>
                <a:ea typeface="Times New Roman KZ"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қараша</a:t>
            </a:r>
            <a:r>
              <a:rPr lang="ru-RU" sz="1200" dirty="0" smtClean="0">
                <a:solidFill>
                  <a:schemeClr val="tx1"/>
                </a:solidFill>
                <a:latin typeface="Times New Roman" panose="02020603050405020304" pitchFamily="18" charset="0"/>
                <a:cs typeface="Times New Roman" panose="02020603050405020304" pitchFamily="18" charset="0"/>
              </a:rPr>
              <a:t>, 25 </a:t>
            </a:r>
            <a:r>
              <a:rPr lang="kk-KZ" sz="1200" dirty="0" smtClean="0">
                <a:solidFill>
                  <a:schemeClr val="tx1"/>
                </a:solidFill>
                <a:latin typeface="Times New Roman" pitchFamily="18" charset="0"/>
                <a:cs typeface="Times New Roman" pitchFamily="18" charset="0"/>
              </a:rPr>
              <a:t>қараша</a:t>
            </a:r>
            <a:r>
              <a:rPr lang="kk-KZ" sz="1200" dirty="0" smtClean="0">
                <a:solidFill>
                  <a:schemeClr val="tx1"/>
                </a:solidFill>
                <a:latin typeface="Times New Roman" pitchFamily="18" charset="0"/>
                <a:ea typeface="Times New Roman KZ" pitchFamily="18" charset="0"/>
                <a:cs typeface="Times New Roman"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13766</TotalTime>
  <Words>548</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2730</cp:revision>
  <cp:lastPrinted>2021-07-01T03:56:27Z</cp:lastPrinted>
  <dcterms:created xsi:type="dcterms:W3CDTF">2018-03-27T06:03:00Z</dcterms:created>
  <dcterms:modified xsi:type="dcterms:W3CDTF">2022-11-23T09:34:09Z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