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осадки (дождь, снег), днем небольшие осадки (дождь, снег). Ночью гололед. Ветер юго-восточный с переходом на западный 7-12 м/с. Температура воздуха ночью и днем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041380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624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2569</cp:revision>
  <cp:lastPrinted>2021-02-03T11:37:00Z</cp:lastPrinted>
  <dcterms:created xsi:type="dcterms:W3CDTF">2018-03-27T06:03:00Z</dcterms:created>
  <dcterms:modified xsi:type="dcterms:W3CDTF">2022-11-23T08:39:11Z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