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81143507"/>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954381"/>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a:solidFill>
                  <a:srgbClr val="000000"/>
                </a:solidFill>
                <a:latin typeface="Times New Roman" panose="02020603050405020304" pitchFamily="18" charset="0"/>
                <a:cs typeface="Times New Roman" panose="02020603050405020304" pitchFamily="18" charset="0"/>
              </a:rPr>
              <a:t>24 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23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24</a:t>
            </a:r>
            <a:r>
              <a:rPr lang="kk-KZ" altLang="ru-RU" sz="1100" b="1" dirty="0">
                <a:solidFill>
                  <a:srgbClr val="000000"/>
                </a:solidFill>
                <a:latin typeface="Times New Roman" panose="02020603050405020304" pitchFamily="18" charset="0"/>
                <a:cs typeface="Times New Roman" panose="02020603050405020304" pitchFamily="18" charset="0"/>
              </a:rPr>
              <a:t> 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14-16,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25 </a:t>
            </a:r>
            <a:r>
              <a:rPr lang="kk-KZ" altLang="ru-RU" sz="1100" b="1" dirty="0">
                <a:solidFill>
                  <a:srgbClr val="000000"/>
                </a:solidFill>
                <a:latin typeface="Times New Roman" panose="02020603050405020304" pitchFamily="18" charset="0"/>
                <a:cs typeface="Times New Roman" panose="02020603050405020304" pitchFamily="18" charset="0"/>
              </a:rPr>
              <a:t>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24 </a:t>
            </a:r>
            <a:r>
              <a:rPr lang="kk-KZ" sz="1100" b="1" dirty="0">
                <a:solidFill>
                  <a:srgbClr val="000000"/>
                </a:solidFill>
                <a:latin typeface="Times New Roman" panose="02020603050405020304" pitchFamily="18" charset="0"/>
                <a:cs typeface="Times New Roman" panose="02020603050405020304" pitchFamily="18" charset="0"/>
              </a:rPr>
              <a:t>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25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бағыттан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бағытқа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ауысады</a:t>
            </a:r>
            <a:r>
              <a:rPr lang="ru-RU" sz="1100" dirty="0" smtClean="0">
                <a:latin typeface="Times New Roman" pitchFamily="18" charset="0"/>
                <a:cs typeface="Times New Roman" pitchFamily="18" charset="0"/>
              </a:rPr>
              <a:t> 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10-12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a:p>
            <a:pPr lvl="0" algn="just"/>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36084" y="3255198"/>
            <a:ext cx="461330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6084" y="2380664"/>
            <a:ext cx="4632387" cy="769441"/>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24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25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00089" y="4543519"/>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TextBox 2"/>
          <p:cNvSpPr txBox="1">
            <a:spLocks noChangeArrowheads="1"/>
          </p:cNvSpPr>
          <p:nvPr/>
        </p:nvSpPr>
        <p:spPr bwMode="auto">
          <a:xfrm>
            <a:off x="122238" y="127000"/>
            <a:ext cx="4830762"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200" b="1" dirty="0">
                <a:solidFill>
                  <a:srgbClr val="000000"/>
                </a:solidFill>
                <a:latin typeface="Times New Roman" panose="02020603050405020304" pitchFamily="18" charset="0"/>
                <a:cs typeface="Times New Roman" panose="02020603050405020304" pitchFamily="18" charset="0"/>
                <a:sym typeface="+mn-ea"/>
              </a:rPr>
              <a:t>ӘР ТҮРЛІ ДӘРЕЖЕЛІ НМУ ТУРАЛЫ ЕСКЕРТУЛЕР</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 БЕРГЕН КЕЗДЕ КЕЛЕСІ ШАРАЛАРДЫ ҰСТАНУ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ҰСЫНЫЛАДЫ</a:t>
            </a:r>
          </a:p>
          <a:p>
            <a:pPr algn="ctr">
              <a:spcBef>
                <a:spcPct val="0"/>
              </a:spcBef>
              <a:buFontTx/>
              <a:buNone/>
            </a:pP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ct val="0"/>
              </a:spcBef>
              <a:buFontTx/>
              <a:buNone/>
            </a:pPr>
            <a:r>
              <a:rPr lang="ru-RU" altLang="ru-RU" sz="1200" dirty="0">
                <a:latin typeface="Times New Roman" panose="02020603050405020304" pitchFamily="18" charset="0"/>
                <a:cs typeface="Times New Roman" panose="02020603050405020304" pitchFamily="18" charset="0"/>
              </a:rPr>
              <a:t>-</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әсіресе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автотрассалардың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немесе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басқа</a:t>
            </a:r>
            <a:r>
              <a:rPr lang="ru-RU" altLang="ru-RU" sz="1200" dirty="0">
                <a:latin typeface="Times New Roman" panose="02020603050405020304" pitchFamily="18" charset="0"/>
                <a:cs typeface="Times New Roman" panose="02020603050405020304" pitchFamily="18" charset="0"/>
              </a:rPr>
              <a:t> да </a:t>
            </a:r>
            <a:r>
              <a:rPr lang="ru-RU" altLang="ru-RU" sz="1200" dirty="0" err="1">
                <a:latin typeface="Times New Roman" panose="02020603050405020304" pitchFamily="18" charset="0"/>
                <a:cs typeface="Times New Roman" panose="02020603050405020304" pitchFamily="18" charset="0"/>
              </a:rPr>
              <a:t>ластану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көздерінің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жанында</a:t>
            </a:r>
            <a:r>
              <a:rPr lang="ru-RU" altLang="ru-RU" sz="1200" dirty="0">
                <a:latin typeface="Times New Roman" panose="02020603050405020304" pitchFamily="18" charset="0"/>
                <a:cs typeface="Times New Roman" panose="02020603050405020304" pitchFamily="18" charset="0"/>
              </a:rPr>
              <a:t> болу </a:t>
            </a:r>
            <a:r>
              <a:rPr lang="ru-RU" altLang="ru-RU" sz="1200" dirty="0" err="1">
                <a:latin typeface="Times New Roman" panose="02020603050405020304" pitchFamily="18" charset="0"/>
                <a:cs typeface="Times New Roman" panose="02020603050405020304" pitchFamily="18" charset="0"/>
              </a:rPr>
              <a:t>уақытын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қысқарту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Балалар</a:t>
            </a:r>
            <a:r>
              <a:rPr lang="ru-RU" altLang="ru-RU" sz="1200" dirty="0">
                <a:latin typeface="Times New Roman" panose="02020603050405020304" pitchFamily="18" charset="0"/>
                <a:cs typeface="Times New Roman" panose="02020603050405020304" pitchFamily="18" charset="0"/>
              </a:rPr>
              <a:t> мен </a:t>
            </a:r>
            <a:r>
              <a:rPr lang="ru-RU" altLang="ru-RU" sz="1200" dirty="0" err="1">
                <a:latin typeface="Times New Roman" panose="02020603050405020304" pitchFamily="18" charset="0"/>
                <a:cs typeface="Times New Roman" panose="02020603050405020304" pitchFamily="18" charset="0"/>
              </a:rPr>
              <a:t>жүкті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әйелдер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ұзақ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серуендеуден</a:t>
            </a:r>
            <a:r>
              <a:rPr lang="ru-RU" altLang="ru-RU" sz="1200" dirty="0">
                <a:latin typeface="Times New Roman" panose="02020603050405020304" pitchFamily="18" charset="0"/>
                <a:cs typeface="Times New Roman" panose="02020603050405020304" pitchFamily="18" charset="0"/>
              </a:rPr>
              <a:t> бас </a:t>
            </a:r>
            <a:r>
              <a:rPr lang="ru-RU" altLang="ru-RU" sz="1200" dirty="0" err="1">
                <a:latin typeface="Times New Roman" panose="02020603050405020304" pitchFamily="18" charset="0"/>
                <a:cs typeface="Times New Roman" panose="02020603050405020304" pitchFamily="18" charset="0"/>
              </a:rPr>
              <a:t>тартуы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керек</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өкпенің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жүрек-қан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тамырлары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аллергиялық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созылмалы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ауруларынан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зардап</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шегетін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адамдарда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болған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кезде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өзімен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бірге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дәрілік</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препараттар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физикалық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белсенділікті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шектеңіз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Жабық</a:t>
            </a:r>
            <a:r>
              <a:rPr lang="ru-RU" altLang="ru-RU" sz="1200" dirty="0">
                <a:latin typeface="Times New Roman" panose="02020603050405020304" pitchFamily="18" charset="0"/>
                <a:cs typeface="Times New Roman" panose="02020603050405020304" pitchFamily="18" charset="0"/>
              </a:rPr>
              <a:t> спорт </a:t>
            </a:r>
            <a:r>
              <a:rPr lang="ru-RU" altLang="ru-RU" sz="1200" dirty="0" err="1">
                <a:latin typeface="Times New Roman" panose="02020603050405020304" pitchFamily="18" charset="0"/>
                <a:cs typeface="Times New Roman" panose="02020603050405020304" pitchFamily="18" charset="0"/>
              </a:rPr>
              <a:t>кешендерінде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дене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шынықтыру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және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спортпен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айналысу</a:t>
            </a:r>
            <a:r>
              <a:rPr lang="ru-RU" altLang="ru-RU" sz="1200" dirty="0">
                <a:latin typeface="Times New Roman" panose="02020603050405020304" pitchFamily="18" charset="0"/>
                <a:cs typeface="Times New Roman" panose="02020603050405020304" pitchFamily="18" charset="0"/>
              </a:rPr>
              <a:t>.</a:t>
            </a:r>
            <a:endParaRPr lang="ru-RU" alt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15193</TotalTime>
  <Words>625</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2564</cp:revision>
  <cp:lastPrinted>2021-07-01T07:38:07Z</cp:lastPrinted>
  <dcterms:created xsi:type="dcterms:W3CDTF">2018-03-27T06:03:00Z</dcterms:created>
  <dcterms:modified xsi:type="dcterms:W3CDTF">2022-11-23T09:15:06Z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