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129530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61419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24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24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юго-восточный 9-14 м/с. Температура воздуха ночью 20-22, днем 11-13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ноября до 09 ч. 25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ноября , ночью 25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1850" y="3124920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18040</TotalTime>
  <Words>611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2936</cp:revision>
  <cp:lastPrinted>2021-11-30T05:55:24Z</cp:lastPrinted>
  <dcterms:created xsi:type="dcterms:W3CDTF">2018-03-27T06:03:00Z</dcterms:created>
  <dcterms:modified xsi:type="dcterms:W3CDTF">2022-11-23T09:25:19Z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