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4802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и утром осадки (преимущественно снег).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5-10 м/с. Температура воздуха ночью 1-3 мороза, днем 3-5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ноября, ночью 25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05291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14768</TotalTime>
  <Words>565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2502</cp:revision>
  <cp:lastPrinted>2021-07-01T03:56:27Z</cp:lastPrinted>
  <dcterms:created xsi:type="dcterms:W3CDTF">2018-03-27T06:03:00Z</dcterms:created>
  <dcterms:modified xsi:type="dcterms:W3CDTF">2022-11-23T08:59:13Z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