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146247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24 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23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24</a:t>
            </a:r>
            <a:r>
              <a:rPr lang="kk-KZ" altLang="ru-RU" sz="1100" b="1" dirty="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24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бығыттан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61051" y="34606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61050" y="2406855"/>
            <a:ext cx="46801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TextBox 2"/>
          <p:cNvSpPr txBox="1">
            <a:spLocks noChangeArrowheads="1"/>
          </p:cNvSpPr>
          <p:nvPr/>
        </p:nvSpPr>
        <p:spPr bwMode="auto">
          <a:xfrm>
            <a:off x="122238" y="127000"/>
            <a:ext cx="48307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14815</TotalTime>
  <Words>589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2554</cp:revision>
  <cp:lastPrinted>2021-07-01T03:56:27Z</cp:lastPrinted>
  <dcterms:created xsi:type="dcterms:W3CDTF">2018-03-27T06:03:00Z</dcterms:created>
  <dcterms:modified xsi:type="dcterms:W3CDTF">2022-11-23T09:38:32Z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