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07781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327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24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23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24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r>
              <a:rPr lang="kk-KZ" sz="1100" dirty="0" smtClean="0">
                <a:latin typeface="Times New Roman" pitchFamily="18" charset="0"/>
                <a:cs typeface="Times New Roman" pitchFamily="18" charset="0"/>
              </a:rPr>
              <a:t>Бұлтты, түнде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қар). Түнде және таңертең тұман, көктайғақ. Жел батыстан соғады, күші 9-14 м/с. Ауа температурасы түнде және күндіз 0-2 градус жылы.</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24</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батыстан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a:t>
            </a:r>
            <a:r>
              <a:rPr lang="kk-KZ" sz="1100" dirty="0" smtClean="0">
                <a:latin typeface="Times New Roman" pitchFamily="18" charset="0"/>
                <a:cs typeface="Times New Roman" pitchFamily="18" charset="0"/>
              </a:rPr>
              <a:t>түстік-шығысқа ауысып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7-12</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1-3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17233</TotalTime>
  <Words>596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3033</cp:revision>
  <cp:lastPrinted>2021-07-01T03:56:27Z</cp:lastPrinted>
  <dcterms:created xsi:type="dcterms:W3CDTF">2018-03-27T06:03:00Z</dcterms:created>
  <dcterms:modified xsi:type="dcterms:W3CDTF">2022-11-23T09:56:46Z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