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359000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6831385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1164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966623" y="133501"/>
            <a:ext cx="479491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қарашаға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23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24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a:t>
            </a:r>
            <a:r>
              <a:rPr lang="kk-KZ" sz="1200" dirty="0" smtClean="0">
                <a:latin typeface="Times New Roman" panose="02020603050405020304" pitchFamily="18" charset="0"/>
                <a:cs typeface="Times New Roman" panose="02020603050405020304" pitchFamily="18" charset="0"/>
              </a:rPr>
              <a:t>ел шығыстан 2-7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түнде 23-25°, күндіз 13-15°</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25 </a:t>
            </a:r>
            <a:r>
              <a:rPr lang="kk-KZ" sz="1200" b="1" dirty="0">
                <a:solidFill>
                  <a:srgbClr val="000000"/>
                </a:solidFill>
                <a:latin typeface="Times New Roman" panose="02020603050405020304" pitchFamily="18" charset="0"/>
                <a:cs typeface="Times New Roman" panose="02020603050405020304" pitchFamily="18" charset="0"/>
                <a:sym typeface="+mn-ea"/>
              </a:rPr>
              <a:t>қарашаға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ru-RU" sz="1200" b="1" dirty="0" err="1">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Жел оңтүстік-шығыстан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13-15°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9" y="209917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err="1" smtClean="0">
                <a:solidFill>
                  <a:prstClr val="black"/>
                </a:solidFill>
                <a:latin typeface="Times New Roman" panose="02020603050405020304" pitchFamily="18" charset="0"/>
                <a:cs typeface="Times New Roman" panose="02020603050405020304" pitchFamily="18" charset="0"/>
              </a:rPr>
              <a:t>қарашадан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err="1" smtClean="0">
                <a:solidFill>
                  <a:prstClr val="black"/>
                </a:solidFill>
                <a:latin typeface="Times New Roman" panose="02020603050405020304" pitchFamily="18" charset="0"/>
                <a:cs typeface="Times New Roman" panose="02020603050405020304" pitchFamily="18" charset="0"/>
              </a:rPr>
              <a:t>қарашаға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52478" y="32696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30785"/>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17053</TotalTime>
  <Words>540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2507</cp:revision>
  <cp:lastPrinted>2021-07-01T03:56:27Z</cp:lastPrinted>
  <dcterms:created xsi:type="dcterms:W3CDTF">2018-03-27T06:03:00Z</dcterms:created>
  <dcterms:modified xsi:type="dcterms:W3CDTF">2022-11-23T09:28:37Z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