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8" d="100"/>
          <a:sy n="78" d="100"/>
        </p:scale>
        <p:origin x="114"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4854074"/>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379005"/>
            <a:ext cx="4701348" cy="1277273"/>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23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24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20-22, күндіз 11-13 </a:t>
            </a:r>
            <a:r>
              <a:rPr lang="kk-KZ" sz="1100" dirty="0">
                <a:latin typeface="Times New Roman" panose="02020603050405020304" pitchFamily="18" charset="0"/>
                <a:ea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24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25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Шығыстан жел соғады, күші 9-14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14-16</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24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25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арашасына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17922</TotalTime>
  <Words>560</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2983</cp:revision>
  <cp:lastPrinted>2022-05-31T05:49:59Z</cp:lastPrinted>
  <dcterms:created xsi:type="dcterms:W3CDTF">2018-03-27T06:03:00Z</dcterms:created>
  <dcterms:modified xsi:type="dcterms:W3CDTF">2022-11-23T09:25:03Z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