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4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жауын-шашын </a:t>
            </a:r>
            <a:r>
              <a:rPr lang="kk-KZ" sz="1200" dirty="0">
                <a:latin typeface="Times New Roman" pitchFamily="18" charset="0"/>
                <a:cs typeface="Times New Roman" pitchFamily="18" charset="0"/>
              </a:rPr>
              <a:t>(жаңбыр, қар</a:t>
            </a:r>
            <a:r>
              <a:rPr lang="kk-KZ" sz="1200" dirty="0" smtClean="0">
                <a:latin typeface="Times New Roman" pitchFamily="18" charset="0"/>
                <a:cs typeface="Times New Roman" pitchFamily="18" charset="0"/>
              </a:rPr>
              <a:t>), күндіз аздаған жауын-шашын (жаңбыр, қар) жауады. Түнде көктайғақ болады. </a:t>
            </a:r>
            <a:r>
              <a:rPr lang="kk-KZ" sz="1200" smtClean="0">
                <a:latin typeface="Times New Roman" pitchFamily="18" charset="0"/>
                <a:cs typeface="Times New Roman" pitchFamily="18" charset="0"/>
              </a:rPr>
              <a:t>Желдің бағыты оңтүстік-шығыстан батысқа ауысады, </a:t>
            </a:r>
            <a:r>
              <a:rPr lang="kk-KZ" sz="1200" dirty="0" smtClean="0">
                <a:latin typeface="Times New Roman" pitchFamily="18" charset="0"/>
                <a:cs typeface="Times New Roman" pitchFamily="18" charset="0"/>
              </a:rPr>
              <a:t>күші 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err="1" smtClean="0">
                <a:latin typeface="Times New Roman" pitchFamily="18" charset="0"/>
                <a:cs typeface="Times New Roman" pitchFamily="18" charset="0"/>
              </a:rPr>
              <a:t> және 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аздаған қар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148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9" y="249734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қараша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13773</TotalTime>
  <Words>555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2534</cp:revision>
  <cp:lastPrinted>2021-07-01T07:38:07Z</cp:lastPrinted>
  <dcterms:created xsi:type="dcterms:W3CDTF">2018-03-27T06:03:00Z</dcterms:created>
  <dcterms:modified xsi:type="dcterms:W3CDTF">2022-11-23T08:39:06Z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