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64959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юго-восточный 5-10 м/с. Температура воздуха ночью 5-7,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8-13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350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12974</TotalTime>
  <Words>641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2472</cp:revision>
  <cp:lastPrinted>2021-07-01T03:56:27Z</cp:lastPrinted>
  <dcterms:created xsi:type="dcterms:W3CDTF">2018-03-27T06:03:00Z</dcterms:created>
  <dcterms:modified xsi:type="dcterms:W3CDTF">2022-11-23T10:01:05Z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