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114" y="7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smtClean="0">
                <a:solidFill>
                  <a:srgbClr val="0070C0"/>
                </a:solidFill>
                <a:latin typeface="Times New Roman" panose="02020603050405020304" pitchFamily="18" charset="0"/>
                <a:cs typeface="Times New Roman" panose="02020603050405020304" pitchFamily="18" charset="0"/>
              </a:rPr>
              <a:t>Қазақстан Республикасы Экология, геология және табиғи ресурстар министрлігі</a:t>
            </a:r>
          </a:p>
          <a:p>
            <a:pPr algn="ctr"/>
            <a:r>
              <a:rPr lang="ru-RU" altLang="ru-RU" sz="1200" b="1"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68708597"/>
              </p:ext>
            </p:extLst>
          </p:nvPr>
        </p:nvGraphicFramePr>
        <p:xfrm>
          <a:off x="307975" y="2588895"/>
          <a:ext cx="4465638" cy="2362200"/>
        </p:xfrm>
        <a:graphic>
          <a:graphicData uri="http://schemas.openxmlformats.org/drawingml/2006/table">
            <a:tbl>
              <a:tblPr/>
              <a:tblGrid>
                <a:gridCol w="4465638">
                  <a:extLst>
                    <a:ext uri="{9D8B030D-6E8A-4147-A177-3AD203B41FA5}">
                      <a16:colId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315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23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қараша</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24389" y="260319"/>
            <a:ext cx="4752928" cy="2123658"/>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24</a:t>
            </a:r>
            <a:r>
              <a:rPr lang="kk-KZ" sz="1200" b="1" dirty="0" smtClean="0">
                <a:latin typeface="Times New Roman" panose="02020603050405020304" pitchFamily="18" charset="0"/>
                <a:cs typeface="Times New Roman" panose="02020603050405020304" pitchFamily="18" charset="0"/>
              </a:rPr>
              <a:t> қараша </a:t>
            </a:r>
          </a:p>
          <a:p>
            <a:pPr lvl="0" algn="ctr"/>
            <a:r>
              <a:rPr lang="kk-KZ" altLang="ru-RU" sz="1200" b="1" dirty="0" smtClean="0">
                <a:latin typeface="Times New Roman" panose="02020603050405020304" pitchFamily="18" charset="0"/>
                <a:cs typeface="Times New Roman" panose="02020603050405020304" pitchFamily="18" charset="0"/>
              </a:rPr>
              <a:t>   23 қараша 2022 ж. сағ. 21-ден 24 қараша 2022 ж. сағ. 21 дейін</a:t>
            </a:r>
          </a:p>
          <a:p>
            <a:pPr algn="just"/>
            <a:r>
              <a:rPr lang="ru-RU" sz="1200" dirty="0" err="1">
                <a:latin typeface="Times New Roman" panose="02020603050405020304" pitchFamily="18" charset="0"/>
                <a:cs typeface="Times New Roman" panose="02020603050405020304" pitchFamily="18" charset="0"/>
              </a:rPr>
              <a:t>Т</a:t>
            </a:r>
            <a:r>
              <a:rPr lang="ru-RU" sz="1200" dirty="0" err="1" smtClean="0">
                <a:latin typeface="Times New Roman" panose="02020603050405020304" pitchFamily="18" charset="0"/>
                <a:cs typeface="Times New Roman" panose="02020603050405020304" pitchFamily="18" charset="0"/>
              </a:rPr>
              <a:t>үнде</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көктайғақ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18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10-12,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4-6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p>
          <a:p>
            <a:pPr algn="just"/>
            <a:endParaRPr lang="ru-RU" sz="1200" dirty="0" smtClean="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2022 жылғы 25 қараша</a:t>
            </a:r>
          </a:p>
          <a:p>
            <a:pPr lvl="0" algn="ctr"/>
            <a:r>
              <a:rPr lang="kk-KZ" sz="1200" b="1" dirty="0" smtClean="0">
                <a:latin typeface="Times New Roman" panose="02020603050405020304" pitchFamily="18" charset="0"/>
                <a:cs typeface="Times New Roman" panose="02020603050405020304" pitchFamily="18" charset="0"/>
              </a:rPr>
              <a:t> 24 </a:t>
            </a:r>
            <a:r>
              <a:rPr lang="kk-KZ" sz="1200" b="1" dirty="0">
                <a:latin typeface="Times New Roman" panose="02020603050405020304" pitchFamily="18" charset="0"/>
                <a:cs typeface="Times New Roman" panose="02020603050405020304" pitchFamily="18" charset="0"/>
              </a:rPr>
              <a:t>қараша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25 </a:t>
            </a:r>
            <a:r>
              <a:rPr lang="ru-RU" sz="1200" b="1" dirty="0" err="1" smtClean="0">
                <a:latin typeface="Times New Roman" panose="02020603050405020304" pitchFamily="18" charset="0"/>
                <a:cs typeface="Times New Roman" panose="02020603050405020304" pitchFamily="18" charset="0"/>
              </a:rPr>
              <a:t>қараша</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lvl="0"/>
            <a:r>
              <a:rPr lang="ru-RU" sz="1200" dirty="0">
                <a:latin typeface="Times New Roman" panose="02020603050405020304" pitchFamily="18" charset="0"/>
                <a:cs typeface="Times New Roman" panose="02020603050405020304" pitchFamily="18" charset="0"/>
              </a:rPr>
              <a:t>Жауын-шашынсыз. </a:t>
            </a:r>
            <a:r>
              <a:rPr lang="ru-RU" sz="1200" dirty="0" err="1" smtClean="0">
                <a:latin typeface="Times New Roman" panose="02020603050405020304" pitchFamily="18" charset="0"/>
                <a:cs typeface="Times New Roman" panose="02020603050405020304" pitchFamily="18" charset="0"/>
              </a:rPr>
              <a:t>Солтүстік-шы</a:t>
            </a:r>
            <a:r>
              <a:rPr lang="kk-KZ" sz="1200" dirty="0" smtClean="0">
                <a:latin typeface="Times New Roman" panose="02020603050405020304" pitchFamily="18" charset="0"/>
                <a:cs typeface="Times New Roman" panose="02020603050405020304" pitchFamily="18" charset="0"/>
              </a:rPr>
              <a:t>ғ</a:t>
            </a:r>
            <a:r>
              <a:rPr lang="ru-RU" sz="1200" dirty="0" err="1" smtClean="0">
                <a:latin typeface="Times New Roman" panose="02020603050405020304" pitchFamily="18" charset="0"/>
                <a:cs typeface="Times New Roman" panose="02020603050405020304" pitchFamily="18" charset="0"/>
              </a:rPr>
              <a:t>ыстан</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жел 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12-14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болады. </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3134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қарашаға</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88924" y="37535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0965" y="2553227"/>
            <a:ext cx="4667576"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24 </a:t>
            </a:r>
            <a:r>
              <a:rPr lang="ru-RU" sz="1200" dirty="0" err="1" smtClean="0">
                <a:solidFill>
                  <a:schemeClr val="tx1"/>
                </a:solidFill>
                <a:latin typeface="Times New Roman" panose="02020603050405020304" pitchFamily="18" charset="0"/>
                <a:cs typeface="Times New Roman" panose="02020603050405020304" pitchFamily="18" charset="0"/>
              </a:rPr>
              <a:t>қараша</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25 </a:t>
            </a:r>
            <a:r>
              <a:rPr lang="ru-RU" sz="1200" dirty="0" err="1" smtClean="0">
                <a:solidFill>
                  <a:schemeClr val="tx1"/>
                </a:solidFill>
                <a:latin typeface="Times New Roman" panose="02020603050405020304" pitchFamily="18" charset="0"/>
                <a:cs typeface="Times New Roman" panose="02020603050405020304" pitchFamily="18" charset="0"/>
              </a:rPr>
              <a:t>қараша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ыдыруына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төмендеуі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0575" y="4521817"/>
            <a:ext cx="4337932" cy="1780911"/>
            <a:chOff x="484603" y="3799939"/>
            <a:chExt cx="4337932"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84603" y="4077010"/>
              <a:ext cx="22317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15110</TotalTime>
  <Words>578</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2599</cp:revision>
  <cp:lastPrinted>2021-07-01T07:38:07Z</cp:lastPrinted>
  <dcterms:created xsi:type="dcterms:W3CDTF">2018-03-27T06:03:00Z</dcterms:created>
  <dcterms:modified xsi:type="dcterms:W3CDTF">2022-11-23T09:11:42Z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