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421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временами сильный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с переходом на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ноября, ночью 25 ноября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28361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4759" y="310363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15183</TotalTime>
  <Words>680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2518</cp:revision>
  <cp:lastPrinted>2021-07-01T03:56:27Z</cp:lastPrinted>
  <dcterms:created xsi:type="dcterms:W3CDTF">2018-03-27T06:03:00Z</dcterms:created>
  <dcterms:modified xsi:type="dcterms:W3CDTF">2022-11-23T09:15:12Z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