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442FFB5-6D3F-4A75-B84F-2921AC09318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973A7-5806-4BF3-9AE2-9CA9B5EC34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6C95D-1FE7-4B99-8C9B-645F5A3CE7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80480-F4B9-4866-9040-167AC78F7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CDB16-17D3-46E9-AB77-7118671CEB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75A81-C009-42F4-9C01-5BA935FA31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56EBC-4EAD-4BDD-8CA0-8A14EAC9C0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DE313-15EB-4F9E-A298-D3B4873EC9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54A08-80BA-4363-B499-AA128388EC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B92AD-1B57-4906-95DE-8FE513DF4D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D527B-2A41-44BF-9BA4-0CFB75CFC1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1C1BF-C07E-4480-B0E5-7B00E1E191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55F29E4-A144-419C-A2D1-8520CF88B6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327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23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24 ноября</a:t>
            </a:r>
          </a:p>
          <a:p>
            <a:pPr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Облачно с прояснением, ночью небольшие осадки (преимущественно дождь). Ночью и утром туман. Ветер 2-7 м/с. Температура воздуха ночью 2-4, днем 9-11 тепла.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25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25 ноября</a:t>
            </a:r>
          </a:p>
          <a:p>
            <a:pPr>
              <a:buFont typeface="Arial" charset="0"/>
              <a:buNone/>
            </a:pPr>
            <a:r>
              <a:rPr lang="kk-KZ" alt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>
                <a:solidFill>
                  <a:schemeClr val="tx1"/>
                </a:solidFill>
              </a:rPr>
              <a:t>без осадков.</a:t>
            </a:r>
            <a:r>
              <a:rPr lang="ru-RU" altLang="ru-RU">
                <a:solidFill>
                  <a:schemeClr val="tx1"/>
                </a:solidFill>
              </a:rPr>
              <a:t> </a:t>
            </a:r>
            <a:r>
              <a:rPr lang="kk-KZ" altLang="ru-RU">
                <a:solidFill>
                  <a:schemeClr val="tx1"/>
                </a:solidFill>
              </a:rPr>
              <a:t>Ветер 3-8 м/с.Температура воздуха 4-6 тепла.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24 ноября, ночью 25 ноября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ноября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80693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14740</TotalTime>
  <Words>797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2826</cp:revision>
  <cp:lastPrinted>2021-07-01T09:11:30Z</cp:lastPrinted>
  <dcterms:created xsi:type="dcterms:W3CDTF">2018-03-27T06:03:00Z</dcterms:created>
  <dcterms:modified xsi:type="dcterms:W3CDTF">2022-11-23T08:43:22Z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