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98640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13334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воздуха ночью 20-22°, днем 11-13°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19535</TotalTime>
  <Words>626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2649</cp:revision>
  <cp:lastPrinted>2021-10-18T15:52:53Z</cp:lastPrinted>
  <dcterms:created xsi:type="dcterms:W3CDTF">2018-03-27T06:03:00Z</dcterms:created>
  <dcterms:modified xsi:type="dcterms:W3CDTF">2022-11-23T09:54:04Z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