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ru-RU" sz="1200" b="1" i="1" dirty="0" smtClean="0">
                          <a:solidFill>
                            <a:srgbClr val="000000"/>
                          </a:solidFill>
                          <a:latin typeface="Times New Roman" pitchFamily="18" charset="0"/>
                          <a:cs typeface="Times New Roman" pitchFamily="18" charset="0"/>
                        </a:rPr>
                        <a:t>қараша</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613231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5008" y="404664"/>
            <a:ext cx="4680520"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endParaRPr lang="ru-RU" altLang="ru-RU" sz="1100" b="1" dirty="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24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қарашадан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Оңтүстік-шығыстан жел соғады,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17-19, күндіз 9-11 градус аяз.</a:t>
            </a:r>
            <a:endParaRPr lang="kk-KZ" sz="1100" dirty="0">
              <a:latin typeface="Times New Roman" pitchFamily="18" charset="0"/>
              <a:cs typeface="Times New Roman" pitchFamily="18" charset="0"/>
            </a:endParaRPr>
          </a:p>
          <a:p>
            <a:pPr indent="182563" algn="ctr"/>
            <a:endParaRPr lang="ru-RU" altLang="ru-RU" sz="1100" b="1" smtClean="0">
              <a:solidFill>
                <a:srgbClr val="000000"/>
              </a:solidFill>
              <a:latin typeface="Times New Roman" pitchFamily="18" charset="0"/>
              <a:cs typeface="Times New Roman" pitchFamily="18" charset="0"/>
            </a:endParaRPr>
          </a:p>
          <a:p>
            <a:pPr indent="182563" algn="ctr"/>
            <a:r>
              <a:rPr lang="ru-RU" altLang="ru-RU" sz="1100" b="1" smtClean="0">
                <a:solidFill>
                  <a:srgbClr val="000000"/>
                </a:solidFill>
                <a:latin typeface="Times New Roman" pitchFamily="18" charset="0"/>
                <a:cs typeface="Times New Roman" pitchFamily="18" charset="0"/>
              </a:rPr>
              <a:t>25 </a:t>
            </a:r>
            <a:r>
              <a:rPr lang="kk-KZ" sz="1100" b="1" dirty="0" smtClean="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қарашадан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25 </a:t>
            </a:r>
            <a:r>
              <a:rPr lang="kk-KZ" sz="1100" b="1" dirty="0" smtClean="0">
                <a:solidFill>
                  <a:srgbClr val="000000"/>
                </a:solidFill>
                <a:latin typeface="Times New Roman" pitchFamily="18" charset="0"/>
                <a:cs typeface="Times New Roman" pitchFamily="18" charset="0"/>
              </a:rPr>
              <a:t>қарашаға </a:t>
            </a:r>
            <a:r>
              <a:rPr lang="ru-RU" sz="1100" b="1" dirty="0" smtClean="0">
                <a:solidFill>
                  <a:srgbClr val="000000"/>
                </a:solidFill>
                <a:latin typeface="Times New Roman" pitchFamily="18" charset="0"/>
                <a:cs typeface="Times New Roman" pitchFamily="18" charset="0"/>
              </a:rPr>
              <a:t>09</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Жауын-шашынсыз. Солтүстіктен жел </a:t>
            </a:r>
            <a:r>
              <a:rPr lang="kk-KZ" sz="1100" dirty="0">
                <a:latin typeface="Times New Roman" pitchFamily="18" charset="0"/>
                <a:cs typeface="Times New Roman" pitchFamily="18" charset="0"/>
              </a:rPr>
              <a:t>соғады, </a:t>
            </a:r>
            <a:r>
              <a:rPr lang="ru-RU" sz="1100" dirty="0" err="1">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24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25 </a:t>
            </a:r>
            <a:r>
              <a:rPr lang="ru-RU" sz="1100" dirty="0" err="1" smtClean="0">
                <a:solidFill>
                  <a:schemeClr val="tx1"/>
                </a:solidFill>
                <a:latin typeface="Times New Roman" panose="02020603050405020304" pitchFamily="18" charset="0"/>
                <a:cs typeface="Times New Roman" panose="02020603050405020304" pitchFamily="18" charset="0"/>
              </a:rPr>
              <a:t>қарашаға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37543FA0-C8F8-C464-FD20-6B9B8F3CD36D}"/>
              </a:ext>
            </a:extLst>
          </p:cNvPr>
          <p:cNvSpPr txBox="1"/>
          <p:nvPr/>
        </p:nvSpPr>
        <p:spPr>
          <a:xfrm>
            <a:off x="362328" y="817547"/>
            <a:ext cx="4953000" cy="369332"/>
          </a:xfrm>
          <a:prstGeom prst="rect">
            <a:avLst/>
          </a:prstGeom>
          <a:noFill/>
        </p:spPr>
        <p:txBody>
          <a:bodyPr wrap="squar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13129</TotalTime>
  <Words>557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2463</cp:revision>
  <cp:lastPrinted>2021-07-01T03:56:27Z</cp:lastPrinted>
  <dcterms:created xsi:type="dcterms:W3CDTF">2018-03-27T06:03:00Z</dcterms:created>
  <dcterms:modified xsi:type="dcterms:W3CDTF">2022-11-23T09:27:01Z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