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946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23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Без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осадков.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Временами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9-14,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00863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14376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2820</cp:revision>
  <cp:lastPrinted>2022-11-23T06:39:50Z</cp:lastPrinted>
  <dcterms:created xsi:type="dcterms:W3CDTF">2018-03-27T06:03:00Z</dcterms:created>
  <dcterms:modified xsi:type="dcterms:W3CDTF">2022-11-23T09:35:34Z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