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714171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23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716513"/>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24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nSpc>
                <a:spcPct val="107000"/>
              </a:lnSpc>
              <a:spcAft>
                <a:spcPts val="0"/>
              </a:spcAft>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Түнде және </a:t>
            </a:r>
            <a:r>
              <a:rPr lang="kk-KZ" sz="1200" dirty="0">
                <a:solidFill>
                  <a:prstClr val="black"/>
                </a:solidFill>
                <a:latin typeface="Times New Roman" pitchFamily="18" charset="0"/>
                <a:ea typeface="Calibri"/>
                <a:cs typeface="Times New Roman" pitchFamily="18" charset="0"/>
              </a:rPr>
              <a:t>күндіз</a:t>
            </a:r>
            <a:r>
              <a:rPr lang="ru-RU" sz="1200" dirty="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cs typeface="Times New Roman" pitchFamily="18" charset="0"/>
              </a:rPr>
              <a:t>тұман түседі.</a:t>
            </a:r>
            <a:r>
              <a:rPr lang="kk-KZ" sz="1200" dirty="0">
                <a:solidFill>
                  <a:prstClr val="black"/>
                </a:solidFill>
                <a:latin typeface="Times New Roman" pitchFamily="18" charset="0"/>
                <a:ea typeface="Times New Roman"/>
                <a:cs typeface="Times New Roman" pitchFamily="18" charset="0"/>
              </a:rPr>
              <a:t> </a:t>
            </a:r>
            <a:r>
              <a:rPr lang="kk-KZ" sz="1200" dirty="0" smtClean="0">
                <a:solidFill>
                  <a:prstClr val="black"/>
                </a:solidFill>
                <a:latin typeface="Times New Roman" pitchFamily="18" charset="0"/>
                <a:ea typeface="Times New Roman"/>
                <a:cs typeface="Times New Roman" pitchFamily="18" charset="0"/>
              </a:rPr>
              <a:t>Солтүстік-шығыстан </a:t>
            </a:r>
            <a:r>
              <a:rPr lang="kk-KZ" sz="1200" dirty="0">
                <a:solidFill>
                  <a:prstClr val="black"/>
                </a:solidFill>
                <a:latin typeface="Times New Roman" pitchFamily="18" charset="0"/>
                <a:ea typeface="Times New Roman"/>
                <a:cs typeface="Times New Roman" pitchFamily="18" charset="0"/>
              </a:rPr>
              <a:t>соққан жел </a:t>
            </a:r>
            <a:r>
              <a:rPr lang="kk-KZ" sz="1200" dirty="0" smtClean="0">
                <a:solidFill>
                  <a:prstClr val="black"/>
                </a:solidFill>
                <a:latin typeface="Times New Roman" pitchFamily="18" charset="0"/>
                <a:ea typeface="Times New Roman"/>
                <a:cs typeface="Times New Roman" pitchFamily="18" charset="0"/>
              </a:rPr>
              <a:t>оңтүстік-батыс желіне ауысады</a:t>
            </a:r>
            <a:r>
              <a:rPr lang="kk-KZ" sz="1200" dirty="0" smtClean="0">
                <a:solidFill>
                  <a:prstClr val="black"/>
                </a:solidFill>
                <a:latin typeface="Times New Roman" pitchFamily="18" charset="0"/>
                <a:ea typeface="Calibri"/>
                <a:cs typeface="Times New Roman" pitchFamily="18" charset="0"/>
              </a:rPr>
              <a:t>, күші </a:t>
            </a:r>
            <a:r>
              <a:rPr lang="kk-KZ" sz="1200" dirty="0" smtClean="0">
                <a:solidFill>
                  <a:prstClr val="black"/>
                </a:solidFill>
                <a:latin typeface="Times New Roman" pitchFamily="18" charset="0"/>
                <a:cs typeface="Times New Roman" pitchFamily="18" charset="0"/>
              </a:rPr>
              <a:t>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cs typeface="Times New Roman" pitchFamily="18" charset="0"/>
              </a:rPr>
              <a:t> Жауын-шашынсыз. Кей уақытта тұман түседі.</a:t>
            </a:r>
            <a:r>
              <a:rPr lang="kk-KZ" sz="1200" dirty="0" smtClean="0">
                <a:solidFill>
                  <a:prstClr val="black"/>
                </a:solidFill>
                <a:latin typeface="Times New Roman" pitchFamily="18" charset="0"/>
                <a:ea typeface="Times New Roman"/>
                <a:cs typeface="Times New Roman" pitchFamily="18" charset="0"/>
              </a:rPr>
              <a:t> Оңтүстік-батыстан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екпіні 15-20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 0-2 </a:t>
            </a:r>
            <a:r>
              <a:rPr lang="kk-KZ" sz="1200" dirty="0" smtClean="0">
                <a:latin typeface="Times New Roman" pitchFamily="18" charset="0"/>
                <a:cs typeface="Times New Roman" pitchFamily="18" charset="0"/>
              </a:rPr>
              <a:t>градус жылы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14310</TotalTime>
  <Words>579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2799</cp:revision>
  <cp:lastPrinted>2022-11-21T06:33:37Z</cp:lastPrinted>
  <dcterms:created xsi:type="dcterms:W3CDTF">2018-03-27T06:03:00Z</dcterms:created>
  <dcterms:modified xsi:type="dcterms:W3CDTF">2022-11-23T09:35:25Z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