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133820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19880" y="2284045"/>
            <a:ext cx="4758350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45818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24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25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временами сильный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с переходом на 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11-13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3000" y="338132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641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2498</cp:revision>
  <cp:lastPrinted>2021-07-01T03:56:27Z</cp:lastPrinted>
  <dcterms:created xsi:type="dcterms:W3CDTF">2018-03-27T06:03:00Z</dcterms:created>
  <dcterms:modified xsi:type="dcterms:W3CDTF">2022-11-23T09:38:55Z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