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3326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днем осадки (преимущественно дождь). Ночью и утром туман. Ветер юго-западный 9-14, порывы 15-20 м/с. Температура воздуха ночью 3-5, днем 9-11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Временами 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ождь,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3842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14320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2810</cp:revision>
  <cp:lastPrinted>2022-11-21T06:26:27Z</cp:lastPrinted>
  <dcterms:created xsi:type="dcterms:W3CDTF">2018-03-27T06:03:00Z</dcterms:created>
  <dcterms:modified xsi:type="dcterms:W3CDTF">2022-11-21T09:29:05Z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