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0" d="100"/>
          <a:sy n="80" d="100"/>
        </p:scale>
        <p:origin x="318"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8123" y="366023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08828816"/>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21 қарашадан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22 қарашаға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кей уақытта жаңбыр. Түнде және таңертең кей уақытта тұман.</a:t>
            </a:r>
            <a:r>
              <a:rPr lang="uz-Cyrl-UZ" sz="1200" dirty="0" smtClean="0">
                <a:latin typeface="Times New Roman" pitchFamily="18" charset="0"/>
                <a:cs typeface="Times New Roman" pitchFamily="18" charset="0"/>
              </a:rPr>
              <a:t> Оңтүстік-батыстан </a:t>
            </a:r>
            <a:r>
              <a:rPr lang="kk-KZ" sz="1200" dirty="0" smtClean="0">
                <a:latin typeface="Times New Roman" pitchFamily="18" charset="0"/>
                <a:cs typeface="Times New Roman" pitchFamily="18" charset="0"/>
              </a:rPr>
              <a:t>жел соғады, күші 8-13 м/с. Ауа температурасы түнде 3-5, </a:t>
            </a:r>
            <a:r>
              <a:rPr lang="kk-KZ" sz="1200" smtClean="0">
                <a:latin typeface="Times New Roman" pitchFamily="18" charset="0"/>
                <a:cs typeface="Times New Roman" pitchFamily="18" charset="0"/>
              </a:rPr>
              <a:t>күндіз 10-12 </a:t>
            </a:r>
            <a:r>
              <a:rPr lang="kk-KZ" sz="1200" dirty="0" smtClean="0">
                <a:latin typeface="Times New Roman" pitchFamily="18" charset="0"/>
                <a:cs typeface="Times New Roman" pitchFamily="18" charset="0"/>
              </a:rPr>
              <a:t>градус жылы болады.</a:t>
            </a:r>
            <a:endParaRPr lang="ru-RU" sz="12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23 қарашаға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22 қарашадан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23 қарашаға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жаңбыр жауады</a:t>
            </a:r>
            <a:r>
              <a:rPr lang="uz-Cyrl-UZ" sz="1200" dirty="0" smtClean="0">
                <a:latin typeface="Times New Roman" pitchFamily="18" charset="0"/>
                <a:cs typeface="Times New Roman" pitchFamily="18" charset="0"/>
              </a:rPr>
              <a:t>. Оңтүстік-батыстан </a:t>
            </a:r>
            <a:r>
              <a:rPr lang="kk-KZ" sz="1200" dirty="0" smtClean="0">
                <a:latin typeface="Times New Roman" pitchFamily="18" charset="0"/>
                <a:cs typeface="Times New Roman" pitchFamily="18" charset="0"/>
              </a:rPr>
              <a:t>жел соғады, күші 8-13 м/с.  Ауа температурасы 3-5 градус жылы болады</a:t>
            </a:r>
            <a:r>
              <a:rPr lang="kk-KZ"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77032" y="23446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қарашада</a:t>
            </a:r>
            <a:r>
              <a:rPr lang="ru-RU" sz="1200" dirty="0" smtClean="0">
                <a:solidFill>
                  <a:schemeClr val="tx1"/>
                </a:solidFill>
                <a:latin typeface="Times New Roman" panose="02020603050405020304" pitchFamily="18" charset="0"/>
                <a:cs typeface="Times New Roman" panose="02020603050405020304" pitchFamily="18" charset="0"/>
              </a:rPr>
              <a:t>, 23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44072" y="3360279"/>
            <a:ext cx="464347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Нұрмахамбет</a:t>
            </a:r>
            <a:r>
              <a:rPr lang="ru-RU" sz="1200" b="1" i="1" smtClean="0">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416496" y="741538"/>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13336</TotalTime>
  <Words>588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Кенесова Гульзат</cp:lastModifiedBy>
  <cp:revision>2584</cp:revision>
  <cp:lastPrinted>2021-07-01T03:56:27Z</cp:lastPrinted>
  <dcterms:created xsi:type="dcterms:W3CDTF">2018-03-27T06:03:00Z</dcterms:created>
  <dcterms:modified xsi:type="dcterms:W3CDTF">2022-11-21T09:36:12Z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