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F9BFD2-C58C-481F-8178-24A4212FCB00}" v="2" dt="2022-11-06T09:37:19.1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318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A7F9BFD2-C58C-481F-8178-24A4212FCB00}"/>
    <pc:docChg chg="modSld">
      <pc:chgData name="Moldir Kabdualieva" userId="df42278df007c026" providerId="LiveId" clId="{A7F9BFD2-C58C-481F-8178-24A4212FCB00}" dt="2022-11-06T09:37:59.026" v="5" actId="20577"/>
      <pc:docMkLst>
        <pc:docMk/>
      </pc:docMkLst>
      <pc:sldChg chg="modSp">
        <pc:chgData name="Moldir Kabdualieva" userId="df42278df007c026" providerId="LiveId" clId="{A7F9BFD2-C58C-481F-8178-24A4212FCB00}" dt="2022-11-06T09:37:02.206" v="0"/>
        <pc:sldMkLst>
          <pc:docMk/>
          <pc:sldMk cId="0" sldId="261"/>
        </pc:sldMkLst>
        <pc:graphicFrameChg chg="mod">
          <ac:chgData name="Moldir Kabdualieva" userId="df42278df007c026" providerId="LiveId" clId="{A7F9BFD2-C58C-481F-8178-24A4212FCB00}" dt="2022-11-06T09:37:02.206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A7F9BFD2-C58C-481F-8178-24A4212FCB00}" dt="2022-11-06T09:37:59.026" v="5" actId="20577"/>
        <pc:sldMkLst>
          <pc:docMk/>
          <pc:sldMk cId="334028445" sldId="265"/>
        </pc:sldMkLst>
        <pc:spChg chg="add mod">
          <ac:chgData name="Moldir Kabdualieva" userId="df42278df007c026" providerId="LiveId" clId="{A7F9BFD2-C58C-481F-8178-24A4212FCB00}" dt="2022-11-06T09:37:34.324" v="3" actId="1076"/>
          <ac:spMkLst>
            <pc:docMk/>
            <pc:sldMk cId="334028445" sldId="265"/>
            <ac:spMk id="3" creationId="{7BA3A871-166D-104E-4DBD-BB3EB860A8DF}"/>
          </ac:spMkLst>
        </pc:spChg>
        <pc:spChg chg="mod">
          <ac:chgData name="Moldir Kabdualieva" userId="df42278df007c026" providerId="LiveId" clId="{A7F9BFD2-C58C-481F-8178-24A4212FCB00}" dt="2022-11-06T09:37:59.026" v="5" actId="20577"/>
          <ac:spMkLst>
            <pc:docMk/>
            <pc:sldMk cId="334028445" sldId="265"/>
            <ac:spMk id="19" creationId="{00000000-0000-0000-0000-000000000000}"/>
          </ac:spMkLst>
        </pc:spChg>
        <pc:spChg chg="del">
          <ac:chgData name="Moldir Kabdualieva" userId="df42278df007c026" providerId="LiveId" clId="{A7F9BFD2-C58C-481F-8178-24A4212FCB00}" dt="2022-11-06T09:37:19.101" v="1" actId="478"/>
          <ac:spMkLst>
            <pc:docMk/>
            <pc:sldMk cId="334028445" sldId="265"/>
            <ac:spMk id="3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1988841"/>
            <a:ext cx="4680169" cy="103762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842661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Без осадков. Ветер западный, северо-западный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ночью 12-14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днем 8-10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ноября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29969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Нұрмахамбет М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7BA3A871-166D-104E-4DBD-BB3EB860A8DF}"/>
              </a:ext>
            </a:extLst>
          </p:cNvPr>
          <p:cNvSpPr txBox="1"/>
          <p:nvPr/>
        </p:nvSpPr>
        <p:spPr>
          <a:xfrm>
            <a:off x="174571" y="537372"/>
            <a:ext cx="4953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13290</TotalTime>
  <Words>588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Кенесова Гульзат</cp:lastModifiedBy>
  <cp:revision>2489</cp:revision>
  <cp:lastPrinted>2021-07-01T03:56:27Z</cp:lastPrinted>
  <dcterms:created xsi:type="dcterms:W3CDTF">2018-03-27T06:03:00Z</dcterms:created>
  <dcterms:modified xsi:type="dcterms:W3CDTF">2022-11-21T09:24:00Z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