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B568799-16FC-40BD-B6BB-14654373E04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7DE81-B3EB-4373-BDD8-F6E57F05F4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085B7-BD4E-4E2C-8606-E2E4922717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12040-1F3E-4DF1-98A9-66815C764B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087E1-DD3E-4FE9-BFF5-5013E1F285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CD1CA-C799-45C4-A678-7968277DA2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3BDD1-3E20-4CE7-8940-206A7A67D6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19ABC-33C9-4F2A-9F95-C63E26BD89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4F0AD-4BF5-4670-B0E9-B7BFD515EF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E8525-2B0C-47D0-BCA1-74D0EE3C82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A3973-C833-41FA-97EF-730749665C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12106-E5F7-446D-AF50-963BA38A3E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CF17B4E-7DDC-4D38-AC7F-2212F4D26D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325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21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22 ноября</a:t>
            </a:r>
          </a:p>
          <a:p>
            <a:pPr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осадки, временами сильные (преимущественно дождь), туман. Ветер 3-8 м/с. Температура воздуха ночью 2-4, днем 6-8 тепла.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23 ноября</a:t>
            </a:r>
          </a:p>
          <a:p>
            <a:pPr>
              <a:buFont typeface="Arial" charset="0"/>
              <a:buNone/>
            </a:pPr>
            <a:r>
              <a:rPr lang="kk-KZ" alt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>
                <a:solidFill>
                  <a:schemeClr val="tx1"/>
                </a:solidFill>
              </a:rPr>
              <a:t>временами осадки (дождь, снег), туман.</a:t>
            </a:r>
            <a:r>
              <a:rPr lang="ru-RU" altLang="ru-RU">
                <a:solidFill>
                  <a:schemeClr val="tx1"/>
                </a:solidFill>
              </a:rPr>
              <a:t> </a:t>
            </a:r>
            <a:r>
              <a:rPr lang="kk-KZ" altLang="ru-RU">
                <a:solidFill>
                  <a:schemeClr val="tx1"/>
                </a:solidFill>
              </a:rPr>
              <a:t>Ветер 3-8 м/с.Температура воздуха 0-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kk-KZ" altLang="ru-RU">
                <a:solidFill>
                  <a:schemeClr val="tx1"/>
                </a:solidFill>
              </a:rPr>
              <a:t> тепла.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22 ноября, ночью 23 ноября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ноября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63925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14730</TotalTime>
  <Words>770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2822</cp:revision>
  <cp:lastPrinted>2021-07-01T09:11:30Z</cp:lastPrinted>
  <dcterms:created xsi:type="dcterms:W3CDTF">2018-03-27T06:03:00Z</dcterms:created>
  <dcterms:modified xsi:type="dcterms:W3CDTF">2022-11-21T09:12:38Z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