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142852"/>
            <a:ext cx="4691130" cy="286232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қарашаға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жауан-шашын </a:t>
            </a:r>
            <a:r>
              <a:rPr lang="kk-KZ" sz="1200" dirty="0">
                <a:latin typeface="Times New Roman" pitchFamily="18" charset="0"/>
                <a:cs typeface="Times New Roman" pitchFamily="18" charset="0"/>
              </a:rPr>
              <a:t>(жаңбыр, қар) </a:t>
            </a:r>
            <a:r>
              <a:rPr lang="kk-KZ" sz="1200" dirty="0" smtClean="0">
                <a:latin typeface="Times New Roman" pitchFamily="18" charset="0"/>
                <a:cs typeface="Times New Roman" pitchFamily="18" charset="0"/>
              </a:rPr>
              <a:t>жауады. Таңертең тұман түседі. Оңтүстіктен, оңтүстік-шығыстан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суық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шамасында</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23 </a:t>
            </a:r>
            <a:r>
              <a:rPr lang="kk-KZ" sz="1200" b="1" dirty="0">
                <a:solidFill>
                  <a:srgbClr val="000000"/>
                </a:solidFill>
                <a:latin typeface="Times New Roman" pitchFamily="18" charset="0"/>
                <a:cs typeface="Times New Roman" pitchFamily="18" charset="0"/>
              </a:rPr>
              <a:t>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22 </a:t>
            </a:r>
            <a:r>
              <a:rPr lang="kk-KZ" sz="1200" b="1" dirty="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 </a:t>
            </a:r>
            <a:r>
              <a:rPr lang="ru-RU" sz="1200" b="1" dirty="0" err="1">
                <a:solidFill>
                  <a:srgbClr val="000000"/>
                </a:solidFill>
                <a:latin typeface="Times New Roman" pitchFamily="18" charset="0"/>
                <a:cs typeface="Times New Roman" pitchFamily="18" charset="0"/>
              </a:rPr>
              <a:t>қараша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жауан-шашын (жаңбыр, қар) 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Желдің бағыты оңтүстік-шығыстан солтүстік-батысқа 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 </a:t>
            </a:r>
            <a:r>
              <a:rPr lang="ru-RU" sz="120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1137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49" y="249734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қараша</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қараша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alt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13769</TotalTime>
  <Words>556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2531</cp:revision>
  <cp:lastPrinted>2021-07-01T07:38:07Z</cp:lastPrinted>
  <dcterms:created xsi:type="dcterms:W3CDTF">2018-03-27T06:03:00Z</dcterms:created>
  <dcterms:modified xsi:type="dcterms:W3CDTF">2022-11-21T09:07:21Z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