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64562845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№325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57065" y="2284045"/>
            <a:ext cx="4904473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ноября,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ноября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21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50400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ночью снег.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западный, юго-западный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 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4" y="305348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8"/>
            <a:ext cx="4291013" cy="1715579"/>
            <a:chOff x="531521" y="4016711"/>
            <a:chExt cx="4291013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6" y="4251267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14810</TotalTime>
  <Words>602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2499</cp:revision>
  <cp:lastPrinted>2021-07-01T03:56:27Z</cp:lastPrinted>
  <dcterms:created xsi:type="dcterms:W3CDTF">2018-03-27T06:03:00Z</dcterms:created>
  <dcterms:modified xsi:type="dcterms:W3CDTF">2022-11-21T09:45:27Z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