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038693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днем осадки (преимущественно снег).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западный, юго-западный 5-10 м/с. Температура воздуха ночью 2-4 мороза, днем 0-2 тепла.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северо-восточный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4-6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9592708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20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14757</TotalTime>
  <Words>564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2502</cp:revision>
  <cp:lastPrinted>2021-07-01T03:56:27Z</cp:lastPrinted>
  <dcterms:created xsi:type="dcterms:W3CDTF">2018-03-27T06:03:00Z</dcterms:created>
  <dcterms:modified xsi:type="dcterms:W3CDTF">2022-11-21T09:24:37Z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