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800109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10 ч. 22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небольшой снег. Ветер 9-14 м/с. Температура воздуха ночью 15-17, днем 8-10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ноября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снег. Ветер 9-14 м/с. Температура воздуха ночью 15-17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057565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14187</TotalTime>
  <Words>546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2420</cp:revision>
  <cp:lastPrinted>2021-07-01T03:56:27Z</cp:lastPrinted>
  <dcterms:created xsi:type="dcterms:W3CDTF">2018-03-27T06:03:00Z</dcterms:created>
  <dcterms:modified xsi:type="dcterms:W3CDTF">2022-11-21T09:29:32Z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