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712379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ноября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6307986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ноября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нег.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2-7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днем 1-3° мороза.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23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Ветер юго-западный 2-7 м/с. Температура воздуха  ночью 4-6°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2362" y="211626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4990297" y="32298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81831"/>
            <a:ext cx="4291013" cy="965989"/>
            <a:chOff x="527699" y="3979586"/>
            <a:chExt cx="4291013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17078</TotalTime>
  <Words>567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2469</cp:revision>
  <cp:lastPrinted>2021-10-14T11:15:53Z</cp:lastPrinted>
  <dcterms:created xsi:type="dcterms:W3CDTF">2018-03-27T06:03:00Z</dcterms:created>
  <dcterms:modified xsi:type="dcterms:W3CDTF">2022-11-21T09:42:50Z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