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69" d="100"/>
          <a:sy n="69" d="100"/>
        </p:scale>
        <p:origin x="378" y="9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3112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23062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Ночью и утром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17764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2021-07-01T03:56:27Z</cp:lastPrinted>
  <dcterms:created xsi:type="dcterms:W3CDTF">2018-03-27T06:03:00Z</dcterms:created>
  <dcterms:modified xsi:type="dcterms:W3CDTF">2022-11-21T09:44:07Z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