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65129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днем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западный, юго-западный 5-10 м/с. Температура воздуха ночью и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8-10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9674" y="2260605"/>
            <a:ext cx="468017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24416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9674" y="310363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15193</TotalTime>
  <Words>645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2518</cp:revision>
  <cp:lastPrinted>2021-07-01T03:56:27Z</cp:lastPrinted>
  <dcterms:created xsi:type="dcterms:W3CDTF">2018-03-27T06:03:00Z</dcterms:created>
  <dcterms:modified xsi:type="dcterms:W3CDTF">2022-11-21T09:27:55Z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