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58525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193270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ноября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ноября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3-8 м/с. Температура воздуха ночью 4-6°, днем 0-2°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19497</TotalTime>
  <Words>621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2643</cp:revision>
  <cp:lastPrinted>2021-10-18T15:52:53Z</cp:lastPrinted>
  <dcterms:created xsi:type="dcterms:W3CDTF">2018-03-27T06:03:00Z</dcterms:created>
  <dcterms:modified xsi:type="dcterms:W3CDTF">2022-11-21T09:46:47Z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