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7210551"/>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a:t>
                      </a: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22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кей уақыттарда жауын-шашын (жаңбыр, қар). Оңтүстік-батыстан жел соғады, күші 9-14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kk-KZ" sz="1200" dirty="0" smtClean="0">
                <a:latin typeface="Times New Roman" pitchFamily="18" charset="0"/>
                <a:ea typeface="Times New Roman KZ" pitchFamily="18" charset="0"/>
                <a:cs typeface="Times New Roman" pitchFamily="18" charset="0"/>
                <a:sym typeface="+mn-ea"/>
              </a:rPr>
              <a:t>1-3</a:t>
            </a:r>
            <a:r>
              <a:rPr lang="kk-KZ" sz="1200" dirty="0" smtClean="0">
                <a:latin typeface="Times New Roman" pitchFamily="18" charset="0"/>
                <a:cs typeface="Times New Roman" pitchFamily="18" charset="0"/>
              </a:rPr>
              <a:t>, күндіз 4-6 градус жылы.</a:t>
            </a:r>
          </a:p>
          <a:p>
            <a:r>
              <a:rPr lang="kk-KZ" altLang="ru-RU" sz="1200" b="1" dirty="0" smtClean="0">
                <a:latin typeface="Times New Roman" pitchFamily="18" charset="0"/>
                <a:ea typeface="Times New Roman KZ" pitchFamily="18" charset="0"/>
                <a:cs typeface="Times New Roman" pitchFamily="18" charset="0"/>
              </a:rPr>
              <a:t>                                                23</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23</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жауын-шашын (жаңбыр, қар). 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0-2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23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13763</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2726</cp:revision>
  <cp:lastPrinted>2021-07-01T03:56:27Z</cp:lastPrinted>
  <dcterms:created xsi:type="dcterms:W3CDTF">2018-03-27T06:03:00Z</dcterms:created>
  <dcterms:modified xsi:type="dcterms:W3CDTF">2022-11-21T09:27:07Z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