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591248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76143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22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22 ноября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Без осадков. Ветер западный 9-14 м/с. Температура воздуха ночью 13-15, днем 6-8 мороза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ноября до 09 ч. 23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,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18032</TotalTime>
  <Words>612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2932</cp:revision>
  <cp:lastPrinted>2021-11-30T05:55:24Z</cp:lastPrinted>
  <dcterms:created xsi:type="dcterms:W3CDTF">2018-03-27T06:03:00Z</dcterms:created>
  <dcterms:modified xsi:type="dcterms:W3CDTF">2022-11-21T09:34:36Z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